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56"/>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308" r:id="rId37"/>
    <p:sldId id="287" r:id="rId38"/>
    <p:sldId id="290" r:id="rId39"/>
    <p:sldId id="291" r:id="rId40"/>
    <p:sldId id="293" r:id="rId41"/>
    <p:sldId id="296" r:id="rId42"/>
    <p:sldId id="297" r:id="rId43"/>
    <p:sldId id="294" r:id="rId44"/>
    <p:sldId id="295" r:id="rId45"/>
    <p:sldId id="298" r:id="rId46"/>
    <p:sldId id="299" r:id="rId47"/>
    <p:sldId id="300" r:id="rId48"/>
    <p:sldId id="301" r:id="rId49"/>
    <p:sldId id="302" r:id="rId50"/>
    <p:sldId id="303" r:id="rId51"/>
    <p:sldId id="304" r:id="rId52"/>
    <p:sldId id="305" r:id="rId53"/>
    <p:sldId id="307" r:id="rId54"/>
    <p:sldId id="3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9282" autoAdjust="0"/>
  </p:normalViewPr>
  <p:slideViewPr>
    <p:cSldViewPr snapToGrid="0">
      <p:cViewPr varScale="1">
        <p:scale>
          <a:sx n="86" d="100"/>
          <a:sy n="86" d="100"/>
        </p:scale>
        <p:origin x="30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22/07/2022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31</a:t>
            </a:fld>
            <a:endParaRPr lang="en-GB"/>
          </a:p>
        </p:txBody>
      </p:sp>
    </p:spTree>
    <p:extLst>
      <p:ext uri="{BB962C8B-B14F-4D97-AF65-F5344CB8AC3E}">
        <p14:creationId xmlns:p14="http://schemas.microsoft.com/office/powerpoint/2010/main" val="87867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7/22/2022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3.png"/><Relationship Id="rId5" Type="http://schemas.openxmlformats.org/officeDocument/2006/relationships/image" Target="../media/image62.png"/><Relationship Id="rId10" Type="http://schemas.microsoft.com/office/2007/relationships/hdphoto" Target="../media/hdphoto1.wdp"/><Relationship Id="rId4" Type="http://schemas.openxmlformats.org/officeDocument/2006/relationships/image" Target="../media/image61.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66.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3.wav"/><Relationship Id="rId7" Type="http://schemas.openxmlformats.org/officeDocument/2006/relationships/image" Target="../media/image12.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79.gif"/><Relationship Id="rId5" Type="http://schemas.openxmlformats.org/officeDocument/2006/relationships/slideLayout" Target="../slideLayouts/slideLayout18.xml"/><Relationship Id="rId4" Type="http://schemas.openxmlformats.org/officeDocument/2006/relationships/audio" Target="../media/media13.wav"/><Relationship Id="rId9" Type="http://schemas.openxmlformats.org/officeDocument/2006/relationships/image" Target="../media/image80.gif"/></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18.xml"/><Relationship Id="rId7" Type="http://schemas.openxmlformats.org/officeDocument/2006/relationships/image" Target="../media/image95.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alice</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3"/>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4"/>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5"/>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A2C2-EBE8-13EF-1D28-841DA4D09930}"/>
              </a:ext>
            </a:extLst>
          </p:cNvPr>
          <p:cNvPicPr>
            <a:picLocks noChangeAspect="1"/>
          </p:cNvPicPr>
          <p:nvPr/>
        </p:nvPicPr>
        <p:blipFill>
          <a:blip r:embed="rId4"/>
          <a:stretch>
            <a:fillRect/>
          </a:stretch>
        </p:blipFill>
        <p:spPr>
          <a:xfrm>
            <a:off x="0" y="2494895"/>
            <a:ext cx="12192000" cy="247620"/>
          </a:xfrm>
          <a:prstGeom prst="rect">
            <a:avLst/>
          </a:prstGeom>
        </p:spPr>
      </p:pic>
      <p:pic>
        <p:nvPicPr>
          <p:cNvPr id="5" name="Picture 4">
            <a:extLst>
              <a:ext uri="{FF2B5EF4-FFF2-40B4-BE49-F238E27FC236}">
                <a16:creationId xmlns:a16="http://schemas.microsoft.com/office/drawing/2014/main" id="{6CB4143B-D7CE-F4A7-4776-9C6F5AC827CA}"/>
              </a:ext>
            </a:extLst>
          </p:cNvPr>
          <p:cNvPicPr>
            <a:picLocks noChangeAspect="1"/>
          </p:cNvPicPr>
          <p:nvPr/>
        </p:nvPicPr>
        <p:blipFill>
          <a:blip r:embed="rId5"/>
          <a:stretch>
            <a:fillRect/>
          </a:stretch>
        </p:blipFill>
        <p:spPr>
          <a:xfrm>
            <a:off x="0" y="5140962"/>
            <a:ext cx="12192000" cy="451098"/>
          </a:xfrm>
          <a:prstGeom prst="rect">
            <a:avLst/>
          </a:prstGeom>
        </p:spPr>
      </p:pic>
      <p:sp>
        <p:nvSpPr>
          <p:cNvPr id="6" name="Title 1">
            <a:extLst>
              <a:ext uri="{FF2B5EF4-FFF2-40B4-BE49-F238E27FC236}">
                <a16:creationId xmlns:a16="http://schemas.microsoft.com/office/drawing/2014/main" id="{0BAB2B8E-CB26-E498-8121-09202164FC6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Applications</a:t>
            </a:r>
          </a:p>
        </p:txBody>
      </p:sp>
      <p:sp>
        <p:nvSpPr>
          <p:cNvPr id="8" name="TextBox 7">
            <a:extLst>
              <a:ext uri="{FF2B5EF4-FFF2-40B4-BE49-F238E27FC236}">
                <a16:creationId xmlns:a16="http://schemas.microsoft.com/office/drawing/2014/main" id="{D00A1C93-46BB-0145-CDAA-03287C89AC4D}"/>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Heliomothra</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Glue Ability </a:t>
            </a:r>
            <a:r>
              <a:rPr lang="en-US" dirty="0"/>
              <a:t>(Real life and Prolog)</a:t>
            </a:r>
          </a:p>
        </p:txBody>
      </p:sp>
      <p:pic>
        <p:nvPicPr>
          <p:cNvPr id="10" name="Picture 9">
            <a:extLst>
              <a:ext uri="{FF2B5EF4-FFF2-40B4-BE49-F238E27FC236}">
                <a16:creationId xmlns:a16="http://schemas.microsoft.com/office/drawing/2014/main" id="{7D753666-DAA3-411B-9E47-47EC4D260DEF}"/>
              </a:ext>
            </a:extLst>
          </p:cNvPr>
          <p:cNvPicPr>
            <a:picLocks noChangeAspect="1"/>
          </p:cNvPicPr>
          <p:nvPr/>
        </p:nvPicPr>
        <p:blipFill>
          <a:blip r:embed="rId6"/>
          <a:stretch>
            <a:fillRect/>
          </a:stretch>
        </p:blipFill>
        <p:spPr>
          <a:xfrm>
            <a:off x="7614955" y="2944901"/>
            <a:ext cx="1700495" cy="1696494"/>
          </a:xfrm>
          <a:prstGeom prst="rect">
            <a:avLst/>
          </a:prstGeom>
        </p:spPr>
      </p:pic>
      <p:pic>
        <p:nvPicPr>
          <p:cNvPr id="11" name="Picture 2" descr="Slime - Minecraft Wiki">
            <a:extLst>
              <a:ext uri="{FF2B5EF4-FFF2-40B4-BE49-F238E27FC236}">
                <a16:creationId xmlns:a16="http://schemas.microsoft.com/office/drawing/2014/main" id="{E6899FE0-6C81-3697-86A4-6112564BC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541" y="3933204"/>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lime - Minecraft Wiki">
            <a:extLst>
              <a:ext uri="{FF2B5EF4-FFF2-40B4-BE49-F238E27FC236}">
                <a16:creationId xmlns:a16="http://schemas.microsoft.com/office/drawing/2014/main" id="{DA858C9E-F714-4CCF-1D48-AD91DFB32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9774" y="4002745"/>
            <a:ext cx="638650" cy="638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me - Minecraft Wiki">
            <a:extLst>
              <a:ext uri="{FF2B5EF4-FFF2-40B4-BE49-F238E27FC236}">
                <a16:creationId xmlns:a16="http://schemas.microsoft.com/office/drawing/2014/main" id="{F5CDD2F7-D17E-4B7E-7236-DC6469BC6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808" y="2851189"/>
            <a:ext cx="1290639" cy="1290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7EF36E-6596-CA07-C726-DF07AB37067B}"/>
              </a:ext>
            </a:extLst>
          </p:cNvPr>
          <p:cNvCxnSpPr/>
          <p:nvPr/>
        </p:nvCxnSpPr>
        <p:spPr>
          <a:xfrm flipH="1">
            <a:off x="364331" y="4344214"/>
            <a:ext cx="164307" cy="785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71262819-8DC9-CAAF-72FD-F8B7FD6FA628}"/>
              </a:ext>
            </a:extLst>
          </p:cNvPr>
          <p:cNvCxnSpPr>
            <a:cxnSpLocks/>
          </p:cNvCxnSpPr>
          <p:nvPr/>
        </p:nvCxnSpPr>
        <p:spPr>
          <a:xfrm flipH="1">
            <a:off x="681038" y="4744234"/>
            <a:ext cx="1369218" cy="38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Big3 - slime">
            <a:hlinkClick r:id="" action="ppaction://media"/>
            <a:extLst>
              <a:ext uri="{FF2B5EF4-FFF2-40B4-BE49-F238E27FC236}">
                <a16:creationId xmlns:a16="http://schemas.microsoft.com/office/drawing/2014/main" id="{3EDB6036-6FA1-5D7C-F6A8-EF44E8643C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07888" y="3793148"/>
            <a:ext cx="406400" cy="406400"/>
          </a:xfrm>
          <a:prstGeom prst="rect">
            <a:avLst/>
          </a:prstGeom>
        </p:spPr>
      </p:pic>
      <p:pic>
        <p:nvPicPr>
          <p:cNvPr id="14" name="Picture 2" descr="Imagem de download de blushing PNG | PNG Arts">
            <a:extLst>
              <a:ext uri="{FF2B5EF4-FFF2-40B4-BE49-F238E27FC236}">
                <a16:creationId xmlns:a16="http://schemas.microsoft.com/office/drawing/2014/main" id="{EFCE3421-9F62-973E-4E29-69C5FFB07DA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687375">
            <a:off x="7862800" y="3704097"/>
            <a:ext cx="1204802" cy="65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fill="hold" nodeType="clickEffect">
                                  <p:stCondLst>
                                    <p:cond delay="0"/>
                                  </p:stCondLst>
                                  <p:childTnLst>
                                    <p:animMotion origin="layout" path="M 4.16667E-6 -2.22222E-6 L 0.20104 0.01551 " pathEditMode="relative" rAng="0" ptsTypes="AA">
                                      <p:cBhvr>
                                        <p:cTn id="27" dur="2000" fill="hold"/>
                                        <p:tgtEl>
                                          <p:spTgt spid="1026"/>
                                        </p:tgtEl>
                                        <p:attrNameLst>
                                          <p:attrName>ppt_x</p:attrName>
                                          <p:attrName>ppt_y</p:attrName>
                                        </p:attrNameLst>
                                      </p:cBhvr>
                                      <p:rCtr x="10052" y="764"/>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26"/>
                                        </p:tgtEl>
                                      </p:cBhvr>
                                    </p:animEffect>
                                    <p:set>
                                      <p:cBhvr>
                                        <p:cTn id="32" dur="1" fill="hold">
                                          <p:stCondLst>
                                            <p:cond delay="499"/>
                                          </p:stCondLst>
                                        </p:cTn>
                                        <p:tgtEl>
                                          <p:spTgt spid="1026"/>
                                        </p:tgtEl>
                                        <p:attrNameLst>
                                          <p:attrName>style.visibility</p:attrName>
                                        </p:attrNameLst>
                                      </p:cBhvr>
                                      <p:to>
                                        <p:strVal val="hidden"/>
                                      </p:to>
                                    </p:set>
                                  </p:childTnLst>
                                </p:cTn>
                              </p:par>
                              <p:par>
                                <p:cTn id="33" presetID="1" presetClass="mediacall" presetSubtype="0" fill="hold" nodeType="withEffect">
                                  <p:stCondLst>
                                    <p:cond delay="0"/>
                                  </p:stCondLst>
                                  <p:childTnLst>
                                    <p:cmd type="call" cmd="playFrom(0.0)">
                                      <p:cBhvr>
                                        <p:cTn id="34" dur="758" fill="hold"/>
                                        <p:tgtEl>
                                          <p:spTgt spid="2"/>
                                        </p:tgtEl>
                                      </p:cBhvr>
                                    </p:cmd>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42" presetClass="path" presetSubtype="0" decel="50000" fill="hold" nodeType="withEffect">
                                  <p:stCondLst>
                                    <p:cond delay="0"/>
                                  </p:stCondLst>
                                  <p:childTnLst>
                                    <p:animMotion origin="layout" path="M -1.04167E-6 1.11111E-6 L -0.62161 -0.02014 " pathEditMode="relative" rAng="0" ptsTypes="AA">
                                      <p:cBhvr>
                                        <p:cTn id="45" dur="2000" fill="hold"/>
                                        <p:tgtEl>
                                          <p:spTgt spid="11"/>
                                        </p:tgtEl>
                                        <p:attrNameLst>
                                          <p:attrName>ppt_x</p:attrName>
                                          <p:attrName>ppt_y</p:attrName>
                                        </p:attrNameLst>
                                      </p:cBhvr>
                                      <p:rCtr x="-31081" y="-1019"/>
                                    </p:animMotion>
                                  </p:childTnLst>
                                </p:cTn>
                              </p:par>
                              <p:par>
                                <p:cTn id="46" presetID="42" presetClass="path" presetSubtype="0" decel="50000" fill="hold" nodeType="withEffect">
                                  <p:stCondLst>
                                    <p:cond delay="0"/>
                                  </p:stCondLst>
                                  <p:childTnLst>
                                    <p:animMotion origin="layout" path="M 3.95833E-6 -2.59259E-6 L -0.54271 0.04676 " pathEditMode="relative" rAng="0" ptsTypes="AA">
                                      <p:cBhvr>
                                        <p:cTn id="47" dur="2000" fill="hold"/>
                                        <p:tgtEl>
                                          <p:spTgt spid="12"/>
                                        </p:tgtEl>
                                        <p:attrNameLst>
                                          <p:attrName>ppt_x</p:attrName>
                                          <p:attrName>ppt_y</p:attrName>
                                        </p:attrNameLst>
                                      </p:cBhvr>
                                      <p:rCtr x="-27135" y="2338"/>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
                </p:tgtEl>
              </p:cMediaNode>
            </p:audio>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Higher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 </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3"/>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4"/>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5"/>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B08A4A34-62DD-B953-24C6-0F4C01AAE468}"/>
              </a:ext>
            </a:extLst>
          </p:cNvPr>
          <p:cNvPicPr>
            <a:picLocks noChangeAspect="1"/>
          </p:cNvPicPr>
          <p:nvPr/>
        </p:nvPicPr>
        <p:blipFill>
          <a:blip r:embed="rId6"/>
          <a:stretch>
            <a:fillRect/>
          </a:stretch>
        </p:blipFill>
        <p:spPr>
          <a:xfrm>
            <a:off x="108905" y="5475406"/>
            <a:ext cx="10059804" cy="809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3187486"/>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3590749"/>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4253862"/>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4318315"/>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4797320"/>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When you can’t use lambdas</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923330"/>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endParaRPr lang="en-US" dirty="0"/>
          </a:p>
          <a:p>
            <a:pPr marL="285750" indent="-285750">
              <a:buFont typeface="Arial" panose="020B0604020202020204" pitchFamily="34" charset="0"/>
              <a:buChar char="•"/>
            </a:pPr>
            <a:r>
              <a:rPr lang="en-US" dirty="0"/>
              <a:t>Exercise 1. Solve all TODOs 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 for help</a:t>
            </a:r>
          </a:p>
        </p:txBody>
      </p:sp>
    </p:spTree>
    <p:extLst>
      <p:ext uri="{BB962C8B-B14F-4D97-AF65-F5344CB8AC3E}">
        <p14:creationId xmlns:p14="http://schemas.microsoft.com/office/powerpoint/2010/main" val="3004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2120</TotalTime>
  <Words>3717</Words>
  <Application>Microsoft Office PowerPoint</Application>
  <PresentationFormat>Widescreen</PresentationFormat>
  <Paragraphs>490</Paragraphs>
  <Slides>53</Slides>
  <Notes>14</Notes>
  <HiddenSlides>0</HiddenSlides>
  <MMClips>15</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53</vt:i4>
      </vt:variant>
    </vt:vector>
  </HeadingPairs>
  <TitlesOfParts>
    <vt:vector size="60"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103</cp:revision>
  <dcterms:created xsi:type="dcterms:W3CDTF">2022-07-18T13:36:41Z</dcterms:created>
  <dcterms:modified xsi:type="dcterms:W3CDTF">2022-07-22T18:36:44Z</dcterms:modified>
</cp:coreProperties>
</file>